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EE"/>
    <a:srgbClr val="228B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4"/>
    <p:restoredTop sz="94699"/>
  </p:normalViewPr>
  <p:slideViewPr>
    <p:cSldViewPr snapToGrid="0" snapToObjects="1">
      <p:cViewPr varScale="1">
        <p:scale>
          <a:sx n="96" d="100"/>
          <a:sy n="96" d="100"/>
        </p:scale>
        <p:origin x="20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tif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BF785-6827-4142-B3F8-78EF362FD998}" type="datetimeFigureOut">
              <a:rPr lang="en-US" smtClean="0"/>
              <a:t>5/4/22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C56B09-BC25-2348-BB54-BF1A63AC7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402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6B09-BC25-2348-BB54-BF1A63AC75D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1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828EE-B116-7163-CC1D-76628DFD4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B1A6A8-4007-F104-5488-30336780A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31F7C-CC4E-EEE3-9D34-9B004C816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AC9CE-35BB-6D5E-D71E-B3FB81A31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81A630-4AD8-CD96-D77F-0BB1B68DF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6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F0776-135B-42FE-3D51-D07F4D7FB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B37FC1-373B-9C5D-3202-EB72BC03FA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0E2015-000F-3971-28A8-C0ECBB5DF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4E277-6405-257C-140A-CD2A82208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33A895-D718-472E-12DB-AAA223BB9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598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39398C-69ED-2FBE-5CAA-C5C3EB5599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118BEE-8757-E533-F9B0-2FA3CE386C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65C86-ABB7-DDA8-EF83-6E179646B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7D683-6EC0-5246-837D-05AD36CDB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30FAE-077F-2571-8187-0CA533353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2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18DA6-1FE3-F00D-8589-51497672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5CF65-8281-D933-FD82-11254A3C8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9F403-31D4-1B4F-410E-B03E0CFDE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2D10A-CE38-DD7E-9365-FFFA13DB1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6284F-DD66-6774-E703-51099AF64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38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1F1B4-EE0F-F131-C624-7A0C3FC22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583678-1B04-E4E7-4AFC-94337004EB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1A2ED-082A-6B57-6769-9F721E2AC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898B0-E058-01C2-AE52-304BF1FBD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5D50F-3003-ED35-DBD7-C54540C2C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54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96494-8610-8C9C-CFE8-5F71F4D99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7ECEF-5348-F161-49A3-A6AE9A163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C27EA3-7417-68D0-92C0-125F33A6EC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A0EC1-A90C-CF6E-B5A0-3B083D1BE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0AAA04-81F2-4569-FC01-0450138E8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D07415-1868-7C40-FAFE-07B01EB1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76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0260B-FA99-820C-5AE2-733DB13BD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F6424-431B-1162-9087-A1324139F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57096B-56EC-4D8B-533D-2AA5D8E22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CB9DAF-C784-F9B6-0866-1DF01E8CD1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31BA74-486D-D8F0-0650-735190968D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E34D93-F138-D6FA-4BF4-B75AA2D1E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2A6126-949C-438D-94ED-7CB7275CA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F3ACA5-27F0-0CDA-AD58-FADAE971A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74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F2547-A0EF-02CE-E6F3-8EDB0F5E5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81B2E4-8C28-9265-B94D-8899BDF80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6CBDF7-F3BF-BB19-CCD1-7265CAA0B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310E97-4367-1095-DE2A-6D31C1835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537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7ED30C-E5C4-C9D9-15DD-07AEC7CB0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633AE7-8627-416E-2E88-0BA7A643F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1FC53C-4F6C-A74D-DF78-CD298A80C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286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6B296-04B0-EA07-7B65-432594397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A500B-2AA5-066B-85E3-C26BBD1E8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A3D13-B8B1-58A0-7198-2784F8BD6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EF6E3-6B4F-B01A-EEA4-4B3D21FFA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6FAE1-666B-69C0-3875-2BDD2827F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1FA10-4586-7B6C-1717-83D551C8D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21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6D482-4956-D553-530E-17D309AA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14A7DE-F15F-F938-5087-143A09FD7D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4F3EF5-141A-443F-9178-5DED36EC3E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DE520E-BCAB-1331-37C8-5FE9432F3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98350-8E93-A773-1866-8B813A180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AB6E-6557-4AE7-AD51-A0127A1AC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21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2E4F4C-FE5C-8391-1ED5-2B2FB3FA3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73DF9D-4248-588D-0F15-ABE669A2C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33922-3199-F7C7-7318-7E7A43926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08074-4B21-FA4E-B1EF-4EEA7660058A}" type="datetimeFigureOut">
              <a:rPr lang="en-US" smtClean="0"/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10A7B-D4F7-9BDB-CD64-FA575B7B3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FC506-3583-4978-C883-4E618E9AE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C9149-CAF0-0242-AD35-296A38645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3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5" Type="http://schemas.openxmlformats.org/officeDocument/2006/relationships/image" Target="../media/image13.pn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3A9B8B60-A1E1-B2C0-D215-46BE83474234}"/>
              </a:ext>
            </a:extLst>
          </p:cNvPr>
          <p:cNvSpPr/>
          <p:nvPr/>
        </p:nvSpPr>
        <p:spPr>
          <a:xfrm>
            <a:off x="-1" y="8924"/>
            <a:ext cx="12192000" cy="3411152"/>
          </a:xfrm>
          <a:prstGeom prst="rect">
            <a:avLst/>
          </a:prstGeom>
          <a:solidFill>
            <a:schemeClr val="accent1">
              <a:alpha val="35025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EE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456AA17-9F8A-1AA6-A33E-FA1E4E349B06}"/>
              </a:ext>
            </a:extLst>
          </p:cNvPr>
          <p:cNvSpPr/>
          <p:nvPr/>
        </p:nvSpPr>
        <p:spPr>
          <a:xfrm>
            <a:off x="-1" y="3429000"/>
            <a:ext cx="12192000" cy="3429000"/>
          </a:xfrm>
          <a:prstGeom prst="rect">
            <a:avLst/>
          </a:prstGeom>
          <a:solidFill>
            <a:srgbClr val="228B22">
              <a:alpha val="3491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A snowy field with a building in the background&#10;&#10;Description automatically generated with low confidence">
            <a:extLst>
              <a:ext uri="{FF2B5EF4-FFF2-40B4-BE49-F238E27FC236}">
                <a16:creationId xmlns:a16="http://schemas.microsoft.com/office/drawing/2014/main" id="{031164C0-FF97-9993-DB6D-39E4AB5D3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484" y="1130824"/>
            <a:ext cx="2138491" cy="1605956"/>
          </a:xfrm>
          <a:prstGeom prst="rect">
            <a:avLst/>
          </a:prstGeom>
        </p:spPr>
      </p:pic>
      <p:pic>
        <p:nvPicPr>
          <p:cNvPr id="11" name="Picture 10" descr="A picture containing outdoor, sky, grass, shore&#10;&#10;Description automatically generated">
            <a:extLst>
              <a:ext uri="{FF2B5EF4-FFF2-40B4-BE49-F238E27FC236}">
                <a16:creationId xmlns:a16="http://schemas.microsoft.com/office/drawing/2014/main" id="{F65263DB-81E0-3E99-36F3-95D0C96300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8016" y="1114686"/>
            <a:ext cx="2175354" cy="1633640"/>
          </a:xfrm>
          <a:prstGeom prst="rect">
            <a:avLst/>
          </a:prstGeom>
        </p:spPr>
      </p:pic>
      <p:pic>
        <p:nvPicPr>
          <p:cNvPr id="12" name="Picture 11" descr="A snowy field with trees and a building in the distance&#10;&#10;Description automatically generated with low confidence">
            <a:extLst>
              <a:ext uri="{FF2B5EF4-FFF2-40B4-BE49-F238E27FC236}">
                <a16:creationId xmlns:a16="http://schemas.microsoft.com/office/drawing/2014/main" id="{2AA4E447-7043-379E-9696-BAEC1B23A0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7328" y="1114686"/>
            <a:ext cx="2157343" cy="1620114"/>
          </a:xfrm>
          <a:prstGeom prst="rect">
            <a:avLst/>
          </a:prstGeom>
        </p:spPr>
      </p:pic>
      <p:pic>
        <p:nvPicPr>
          <p:cNvPr id="13" name="Picture 12" descr="A picture containing snow, outdoor, sky, nature&#10;&#10;Description automatically generated">
            <a:extLst>
              <a:ext uri="{FF2B5EF4-FFF2-40B4-BE49-F238E27FC236}">
                <a16:creationId xmlns:a16="http://schemas.microsoft.com/office/drawing/2014/main" id="{B2B06E66-8426-213A-6DB3-B4CC7BDAFE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1589" y="1105266"/>
            <a:ext cx="2175351" cy="1631514"/>
          </a:xfrm>
          <a:prstGeom prst="rect">
            <a:avLst/>
          </a:prstGeom>
        </p:spPr>
      </p:pic>
      <p:pic>
        <p:nvPicPr>
          <p:cNvPr id="22" name="Picture 21" descr="A picture containing outdoor, snow, tree, covered&#10;&#10;Description automatically generated">
            <a:extLst>
              <a:ext uri="{FF2B5EF4-FFF2-40B4-BE49-F238E27FC236}">
                <a16:creationId xmlns:a16="http://schemas.microsoft.com/office/drawing/2014/main" id="{C8572B5F-C48F-D36F-F4FF-52B28474C1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9770" y="1114686"/>
            <a:ext cx="2138491" cy="160386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4BB6FDD-74E3-BED7-1670-14D69618693C}"/>
              </a:ext>
            </a:extLst>
          </p:cNvPr>
          <p:cNvSpPr txBox="1"/>
          <p:nvPr/>
        </p:nvSpPr>
        <p:spPr>
          <a:xfrm>
            <a:off x="-1" y="2938531"/>
            <a:ext cx="121920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Aharoni" panose="02010803020104030203" pitchFamily="2" charset="-79"/>
                <a:cs typeface="Aharoni" panose="02010803020104030203" pitchFamily="2" charset="-79"/>
              </a:rPr>
              <a:t>Seasonal Variability of Greenhouse Gases in Urban Ponds</a:t>
            </a:r>
          </a:p>
          <a:p>
            <a:pPr algn="ctr"/>
            <a:r>
              <a:rPr lang="en-US" sz="2400" dirty="0">
                <a:latin typeface="Aharoni" panose="020F0502020204030204" pitchFamily="34" charset="0"/>
                <a:cs typeface="Aharoni" panose="020F0502020204030204" pitchFamily="34" charset="0"/>
              </a:rPr>
              <a:t>Adrianna </a:t>
            </a:r>
            <a:r>
              <a:rPr lang="en-US" sz="2400" dirty="0" err="1">
                <a:latin typeface="Aharoni" panose="020F0502020204030204" pitchFamily="34" charset="0"/>
                <a:cs typeface="Aharoni" panose="020F0502020204030204" pitchFamily="34" charset="0"/>
              </a:rPr>
              <a:t>Gorsky</a:t>
            </a:r>
            <a:r>
              <a:rPr lang="en-US" sz="2400" dirty="0">
                <a:latin typeface="Aharoni" panose="020F0502020204030204" pitchFamily="34" charset="0"/>
                <a:cs typeface="Aharoni" panose="020F0502020204030204" pitchFamily="34" charset="0"/>
              </a:rPr>
              <a:t>, Hilary Dugan and Emily Stanley</a:t>
            </a:r>
          </a:p>
          <a:p>
            <a:pPr algn="ctr"/>
            <a:r>
              <a:rPr lang="en-US" sz="2400" dirty="0">
                <a:latin typeface="Aharoni" panose="020F0502020204030204" pitchFamily="34" charset="0"/>
                <a:cs typeface="Aharoni" panose="020F0502020204030204" pitchFamily="34" charset="0"/>
              </a:rPr>
              <a:t>University of Wisconsin-Madison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1658B8C-7F6F-C933-8EA5-F02F7010169A}"/>
              </a:ext>
            </a:extLst>
          </p:cNvPr>
          <p:cNvSpPr txBox="1"/>
          <p:nvPr/>
        </p:nvSpPr>
        <p:spPr>
          <a:xfrm>
            <a:off x="477052" y="6519446"/>
            <a:ext cx="11352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@</a:t>
            </a:r>
            <a:r>
              <a:rPr lang="en-US" sz="1600" dirty="0" err="1">
                <a:latin typeface="Aharoni" panose="02010803020104030203" pitchFamily="2" charset="-79"/>
                <a:cs typeface="Aharoni" panose="02010803020104030203" pitchFamily="2" charset="-79"/>
              </a:rPr>
              <a:t>agorsky</a:t>
            </a:r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75EB9A2-A0DD-E462-7032-17787F145B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663" y="6602853"/>
            <a:ext cx="352249" cy="198850"/>
          </a:xfrm>
          <a:prstGeom prst="rect">
            <a:avLst/>
          </a:prstGeom>
        </p:spPr>
      </p:pic>
      <p:pic>
        <p:nvPicPr>
          <p:cNvPr id="30" name="Picture 29" descr="A body of water with a building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7F5B4BF9-399C-AB2F-467D-11D9B452695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9321" y="4539234"/>
            <a:ext cx="2157343" cy="1620114"/>
          </a:xfrm>
          <a:prstGeom prst="rect">
            <a:avLst/>
          </a:prstGeom>
        </p:spPr>
      </p:pic>
      <p:pic>
        <p:nvPicPr>
          <p:cNvPr id="32" name="Picture 31" descr="A bridge over a river&#10;&#10;Description automatically generated with low confidence">
            <a:extLst>
              <a:ext uri="{FF2B5EF4-FFF2-40B4-BE49-F238E27FC236}">
                <a16:creationId xmlns:a16="http://schemas.microsoft.com/office/drawing/2014/main" id="{D3D66624-47D1-DAEF-A85E-88823005746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56447" y="4529033"/>
            <a:ext cx="2138491" cy="1605957"/>
          </a:xfrm>
          <a:prstGeom prst="rect">
            <a:avLst/>
          </a:prstGeom>
        </p:spPr>
      </p:pic>
      <p:pic>
        <p:nvPicPr>
          <p:cNvPr id="34" name="Picture 33" descr="A small pond with lily pads and trees in the background&#10;&#10;Description automatically generated with low confidence">
            <a:extLst>
              <a:ext uri="{FF2B5EF4-FFF2-40B4-BE49-F238E27FC236}">
                <a16:creationId xmlns:a16="http://schemas.microsoft.com/office/drawing/2014/main" id="{7FAD69E8-5ACB-123D-CAB3-8FAF6487268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85929" y="4527155"/>
            <a:ext cx="2157343" cy="1620114"/>
          </a:xfrm>
          <a:prstGeom prst="rect">
            <a:avLst/>
          </a:prstGeom>
        </p:spPr>
      </p:pic>
      <p:pic>
        <p:nvPicPr>
          <p:cNvPr id="36" name="Picture 35" descr="A small pond surrounded by trees&#10;&#10;Description automatically generated with low confidence">
            <a:extLst>
              <a:ext uri="{FF2B5EF4-FFF2-40B4-BE49-F238E27FC236}">
                <a16:creationId xmlns:a16="http://schemas.microsoft.com/office/drawing/2014/main" id="{44715234-F395-CE75-3861-0B612A4C77B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469770" y="4540399"/>
            <a:ext cx="2155792" cy="1618949"/>
          </a:xfrm>
          <a:prstGeom prst="rect">
            <a:avLst/>
          </a:prstGeom>
        </p:spPr>
      </p:pic>
      <p:pic>
        <p:nvPicPr>
          <p:cNvPr id="38" name="Picture 37" descr="A grassy field with trees in the background&#10;&#10;Description automatically generated with low confidence">
            <a:extLst>
              <a:ext uri="{FF2B5EF4-FFF2-40B4-BE49-F238E27FC236}">
                <a16:creationId xmlns:a16="http://schemas.microsoft.com/office/drawing/2014/main" id="{ED39864D-B4C6-451A-4FC8-12F54E06488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018104" y="4540400"/>
            <a:ext cx="2155792" cy="1618949"/>
          </a:xfrm>
          <a:prstGeom prst="rect">
            <a:avLst/>
          </a:prstGeom>
        </p:spPr>
      </p:pic>
      <p:pic>
        <p:nvPicPr>
          <p:cNvPr id="42" name="Content Placeholder 14" descr="Text&#10;&#10;Description automatically generated">
            <a:extLst>
              <a:ext uri="{FF2B5EF4-FFF2-40B4-BE49-F238E27FC236}">
                <a16:creationId xmlns:a16="http://schemas.microsoft.com/office/drawing/2014/main" id="{463DB899-8B8D-3BEB-F620-5F98AC47A40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069063" y="22607"/>
            <a:ext cx="1078396" cy="1078396"/>
          </a:xfrm>
          <a:prstGeom prst="rect">
            <a:avLst/>
          </a:prstGeom>
        </p:spPr>
      </p:pic>
      <p:pic>
        <p:nvPicPr>
          <p:cNvPr id="44" name="Picture 43" descr="Logo&#10;&#10;Description automatically generated">
            <a:extLst>
              <a:ext uri="{FF2B5EF4-FFF2-40B4-BE49-F238E27FC236}">
                <a16:creationId xmlns:a16="http://schemas.microsoft.com/office/drawing/2014/main" id="{7AE50169-17AA-7072-A9D3-32319B9C4E5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98348" y="39311"/>
            <a:ext cx="684329" cy="107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250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E98B7-6B83-3446-48BF-43C45C55C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3B079-3B09-9795-49CD-C73F1B115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hord 3">
            <a:extLst>
              <a:ext uri="{FF2B5EF4-FFF2-40B4-BE49-F238E27FC236}">
                <a16:creationId xmlns:a16="http://schemas.microsoft.com/office/drawing/2014/main" id="{8E3FDC97-ACFB-DD2A-6DB1-BBC30FFE6834}"/>
              </a:ext>
            </a:extLst>
          </p:cNvPr>
          <p:cNvSpPr/>
          <p:nvPr/>
        </p:nvSpPr>
        <p:spPr>
          <a:xfrm rot="17558825">
            <a:off x="4607312" y="1990493"/>
            <a:ext cx="2977376" cy="2877014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9B50563-6F6D-8109-078F-EAC8E46AB419}"/>
              </a:ext>
            </a:extLst>
          </p:cNvPr>
          <p:cNvCxnSpPr>
            <a:cxnSpLocks/>
          </p:cNvCxnSpPr>
          <p:nvPr/>
        </p:nvCxnSpPr>
        <p:spPr>
          <a:xfrm>
            <a:off x="2273619" y="2840009"/>
            <a:ext cx="2822714" cy="0"/>
          </a:xfrm>
          <a:prstGeom prst="line">
            <a:avLst/>
          </a:prstGeom>
          <a:ln w="257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128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779 -0.00255 L 0.19779 -3.7037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</TotalTime>
  <Words>22</Words>
  <Application>Microsoft Macintosh PowerPoint</Application>
  <PresentationFormat>Widescreen</PresentationFormat>
  <Paragraphs>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Aharoni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Adrianna Gorsky</dc:creator>
  <cp:lastModifiedBy>Adrianna Gorsky</cp:lastModifiedBy>
  <cp:revision>7</cp:revision>
  <dcterms:created xsi:type="dcterms:W3CDTF">2022-05-02T17:26:37Z</dcterms:created>
  <dcterms:modified xsi:type="dcterms:W3CDTF">2022-05-04T20:58:52Z</dcterms:modified>
</cp:coreProperties>
</file>

<file path=docProps/thumbnail.jpeg>
</file>